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71" r:id="rId3"/>
    <p:sldId id="280" r:id="rId4"/>
    <p:sldId id="275" r:id="rId5"/>
    <p:sldId id="272" r:id="rId6"/>
    <p:sldId id="258" r:id="rId7"/>
    <p:sldId id="270" r:id="rId8"/>
    <p:sldId id="284" r:id="rId9"/>
    <p:sldId id="282" r:id="rId10"/>
    <p:sldId id="27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  <a:srgbClr val="FF6600"/>
    <a:srgbClr val="FF9900"/>
    <a:srgbClr val="663300"/>
    <a:srgbClr val="996600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73FDA-855E-4F7B-8F14-B608C53DB4E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10E1A1-2436-48C9-94F3-8908972C0DBC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Методики для диагностики </a:t>
          </a:r>
        </a:p>
        <a:p>
          <a:pPr rtl="0">
            <a:spcAft>
              <a:spcPts val="0"/>
            </a:spcAft>
          </a:pP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интеллектуальной одаренности</a:t>
          </a:r>
          <a:endParaRPr lang="ru-RU" sz="2000" dirty="0">
            <a:latin typeface="Calibri" pitchFamily="34" charset="0"/>
            <a:cs typeface="Calibri" pitchFamily="34" charset="0"/>
          </a:endParaRPr>
        </a:p>
      </dgm:t>
    </dgm:pt>
    <dgm:pt modelId="{122EFDA8-C8AA-4BBB-96D5-DFF1238AA882}" type="parTrans" cxnId="{ECEC0D85-85A4-41C2-92E4-F71B151BB723}">
      <dgm:prSet/>
      <dgm:spPr/>
      <dgm:t>
        <a:bodyPr/>
        <a:lstStyle/>
        <a:p>
          <a:endParaRPr lang="ru-RU"/>
        </a:p>
      </dgm:t>
    </dgm:pt>
    <dgm:pt modelId="{7807D6C0-D6E7-4333-81EB-10F3D2543DCD}" type="sibTrans" cxnId="{ECEC0D85-85A4-41C2-92E4-F71B151BB723}">
      <dgm:prSet/>
      <dgm:spPr/>
      <dgm:t>
        <a:bodyPr/>
        <a:lstStyle/>
        <a:p>
          <a:endParaRPr lang="ru-RU"/>
        </a:p>
      </dgm:t>
    </dgm:pt>
    <dgm:pt modelId="{858251CF-6A7E-446D-A00D-59526F63955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тест Д.Векслера: диагностика структуры интеллекта (детский вариант)</a:t>
          </a:r>
          <a:endParaRPr lang="ru-RU" sz="1800" dirty="0">
            <a:latin typeface="Calibri" pitchFamily="34" charset="0"/>
            <a:cs typeface="Calibri" pitchFamily="34" charset="0"/>
          </a:endParaRPr>
        </a:p>
      </dgm:t>
    </dgm:pt>
    <dgm:pt modelId="{280B3EE4-F570-4916-9980-E62AD13BDA21}" type="parTrans" cxnId="{B44396A2-4FAB-4C1A-A08C-930558462BE4}">
      <dgm:prSet/>
      <dgm:spPr/>
      <dgm:t>
        <a:bodyPr/>
        <a:lstStyle/>
        <a:p>
          <a:endParaRPr lang="ru-RU"/>
        </a:p>
      </dgm:t>
    </dgm:pt>
    <dgm:pt modelId="{3BDEC2FE-E19D-4953-80BC-B3CA2B88E6A9}" type="sibTrans" cxnId="{B44396A2-4FAB-4C1A-A08C-930558462BE4}">
      <dgm:prSet/>
      <dgm:spPr/>
      <dgm:t>
        <a:bodyPr/>
        <a:lstStyle/>
        <a:p>
          <a:endParaRPr lang="ru-RU"/>
        </a:p>
      </dgm:t>
    </dgm:pt>
    <dgm:pt modelId="{3834E31A-9AE6-42F3-BD05-2382B0F3318E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Прогрессивные матрицы </a:t>
          </a:r>
          <a:r>
            <a:rPr lang="ru-RU" sz="1800" dirty="0" err="1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Дж.Раввена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 для измерения интеллекта</a:t>
          </a:r>
          <a:endParaRPr lang="ru-RU" sz="1800" dirty="0">
            <a:latin typeface="Calibri" pitchFamily="34" charset="0"/>
            <a:cs typeface="Calibri" pitchFamily="34" charset="0"/>
          </a:endParaRPr>
        </a:p>
      </dgm:t>
    </dgm:pt>
    <dgm:pt modelId="{DC3B30AD-A58C-48CC-9676-05573CE2459E}" type="parTrans" cxnId="{C35B2DDD-D62A-428A-9ACF-F6BC12D4EE34}">
      <dgm:prSet/>
      <dgm:spPr/>
      <dgm:t>
        <a:bodyPr/>
        <a:lstStyle/>
        <a:p>
          <a:endParaRPr lang="ru-RU"/>
        </a:p>
      </dgm:t>
    </dgm:pt>
    <dgm:pt modelId="{94FDC990-9EFD-42B0-8E89-BF0EE98740B7}" type="sibTrans" cxnId="{C35B2DDD-D62A-428A-9ACF-F6BC12D4EE34}">
      <dgm:prSet/>
      <dgm:spPr/>
      <dgm:t>
        <a:bodyPr/>
        <a:lstStyle/>
        <a:p>
          <a:endParaRPr lang="ru-RU"/>
        </a:p>
      </dgm:t>
    </dgm:pt>
    <dgm:pt modelId="{0D6732FE-173F-415C-AB99-7588B890AEF3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Методики для диагностики 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творческой одаренности</a:t>
          </a:r>
          <a:endParaRPr lang="ru-RU" sz="2000" dirty="0">
            <a:latin typeface="Calibri" pitchFamily="34" charset="0"/>
            <a:cs typeface="Calibri" pitchFamily="34" charset="0"/>
          </a:endParaRPr>
        </a:p>
      </dgm:t>
    </dgm:pt>
    <dgm:pt modelId="{BE4ED4DF-4347-4F04-9C7E-5685631A3E3D}" type="parTrans" cxnId="{93BA5266-C965-4AD9-85CF-F6EEC1A98EAC}">
      <dgm:prSet/>
      <dgm:spPr/>
      <dgm:t>
        <a:bodyPr/>
        <a:lstStyle/>
        <a:p>
          <a:endParaRPr lang="ru-RU"/>
        </a:p>
      </dgm:t>
    </dgm:pt>
    <dgm:pt modelId="{8C96E090-26EC-43F9-8826-9FF0EB268433}" type="sibTrans" cxnId="{93BA5266-C965-4AD9-85CF-F6EEC1A98EAC}">
      <dgm:prSet/>
      <dgm:spPr/>
      <dgm:t>
        <a:bodyPr/>
        <a:lstStyle/>
        <a:p>
          <a:endParaRPr lang="ru-RU"/>
        </a:p>
      </dgm:t>
    </dgm:pt>
    <dgm:pt modelId="{E99DC1FB-6AFD-4FC4-8E53-E53662EE8E47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ct val="35000"/>
            </a:spcAft>
          </a:pPr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Тест </a:t>
          </a:r>
          <a:r>
            <a:rPr lang="ru-RU" sz="1800" dirty="0" err="1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Торренса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 на образное творческое мышление:</a:t>
          </a:r>
        </a:p>
        <a:p>
          <a:pPr algn="l">
            <a:spcAft>
              <a:spcPts val="0"/>
            </a:spcAft>
          </a:pPr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- создание картин;</a:t>
          </a:r>
        </a:p>
        <a:p>
          <a:pPr algn="l">
            <a:spcAft>
              <a:spcPts val="0"/>
            </a:spcAft>
          </a:pPr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- дополнение рисунков;</a:t>
          </a:r>
        </a:p>
        <a:p>
          <a:pPr algn="l">
            <a:spcAft>
              <a:spcPts val="0"/>
            </a:spcAft>
          </a:pPr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- линии;</a:t>
          </a:r>
          <a:endParaRPr lang="ru-RU" sz="1800" dirty="0">
            <a:solidFill>
              <a:schemeClr val="accent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8A522F1-7218-4A21-BFC1-66950519981F}" type="parTrans" cxnId="{126215D5-4A07-47FE-B8FF-0DA1BCA52AFD}">
      <dgm:prSet/>
      <dgm:spPr/>
      <dgm:t>
        <a:bodyPr/>
        <a:lstStyle/>
        <a:p>
          <a:endParaRPr lang="ru-RU"/>
        </a:p>
      </dgm:t>
    </dgm:pt>
    <dgm:pt modelId="{46BB3E57-70BD-4317-AF99-96EBF4316183}" type="sibTrans" cxnId="{126215D5-4A07-47FE-B8FF-0DA1BCA52AFD}">
      <dgm:prSet/>
      <dgm:spPr/>
      <dgm:t>
        <a:bodyPr/>
        <a:lstStyle/>
        <a:p>
          <a:endParaRPr lang="ru-RU"/>
        </a:p>
      </dgm:t>
    </dgm:pt>
    <dgm:pt modelId="{88268CC6-6E8F-473F-9F89-8B3523284C7D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ct val="35000"/>
            </a:spcAft>
          </a:pPr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Тесты </a:t>
          </a:r>
          <a:r>
            <a:rPr lang="ru-RU" sz="1800" dirty="0" err="1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Торренса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 на вербальное творческое мышление:</a:t>
          </a:r>
        </a:p>
        <a:p>
          <a:pPr algn="l">
            <a:spcAft>
              <a:spcPts val="0"/>
            </a:spcAft>
          </a:pPr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- спроси и догадайся;</a:t>
          </a:r>
        </a:p>
        <a:p>
          <a:pPr algn="l">
            <a:spcAft>
              <a:spcPts val="0"/>
            </a:spcAft>
          </a:pPr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- совершенствование продуктов;</a:t>
          </a:r>
        </a:p>
        <a:p>
          <a:pPr algn="l">
            <a:spcAft>
              <a:spcPts val="0"/>
            </a:spcAft>
          </a:pPr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- необычное употребление;</a:t>
          </a:r>
        </a:p>
        <a:p>
          <a:pPr algn="l">
            <a:spcAft>
              <a:spcPts val="0"/>
            </a:spcAft>
          </a:pPr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- необычные вопросы</a:t>
          </a:r>
        </a:p>
      </dgm:t>
    </dgm:pt>
    <dgm:pt modelId="{BF3ED8F5-BB6E-494B-AD71-0DE4AF924101}" type="parTrans" cxnId="{5FFE37DA-1CF1-4EA0-A7C1-E34121AB5575}">
      <dgm:prSet/>
      <dgm:spPr/>
      <dgm:t>
        <a:bodyPr/>
        <a:lstStyle/>
        <a:p>
          <a:endParaRPr lang="ru-RU"/>
        </a:p>
      </dgm:t>
    </dgm:pt>
    <dgm:pt modelId="{5B910F8E-32D1-48EE-A452-22E90EBBDE18}" type="sibTrans" cxnId="{5FFE37DA-1CF1-4EA0-A7C1-E34121AB5575}">
      <dgm:prSet/>
      <dgm:spPr/>
      <dgm:t>
        <a:bodyPr/>
        <a:lstStyle/>
        <a:p>
          <a:endParaRPr lang="ru-RU"/>
        </a:p>
      </dgm:t>
    </dgm:pt>
    <dgm:pt modelId="{5098190B-C1DD-4710-A0F6-FDA2C4209959}" type="pres">
      <dgm:prSet presAssocID="{D5773FDA-855E-4F7B-8F14-B608C53DB4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FC8EDB-D97D-480B-930B-64CA27706BA6}" type="pres">
      <dgm:prSet presAssocID="{7510E1A1-2436-48C9-94F3-8908972C0DBC}" presName="root" presStyleCnt="0"/>
      <dgm:spPr/>
    </dgm:pt>
    <dgm:pt modelId="{6C1406D1-1A83-45A5-9E8A-6D58982145E8}" type="pres">
      <dgm:prSet presAssocID="{7510E1A1-2436-48C9-94F3-8908972C0DBC}" presName="rootComposite" presStyleCnt="0"/>
      <dgm:spPr/>
    </dgm:pt>
    <dgm:pt modelId="{C3847512-31AB-4184-AAE0-22E54A904713}" type="pres">
      <dgm:prSet presAssocID="{7510E1A1-2436-48C9-94F3-8908972C0DBC}" presName="rootText" presStyleLbl="node1" presStyleIdx="0" presStyleCnt="2" custScaleX="203993" custScaleY="136800" custLinFactNeighborX="829" custLinFactNeighborY="-13266"/>
      <dgm:spPr/>
      <dgm:t>
        <a:bodyPr/>
        <a:lstStyle/>
        <a:p>
          <a:endParaRPr lang="ru-RU"/>
        </a:p>
      </dgm:t>
    </dgm:pt>
    <dgm:pt modelId="{AA14FC6C-3120-42F2-9C28-43BD89244F87}" type="pres">
      <dgm:prSet presAssocID="{7510E1A1-2436-48C9-94F3-8908972C0DBC}" presName="rootConnector" presStyleLbl="node1" presStyleIdx="0" presStyleCnt="2"/>
      <dgm:spPr/>
      <dgm:t>
        <a:bodyPr/>
        <a:lstStyle/>
        <a:p>
          <a:endParaRPr lang="ru-RU"/>
        </a:p>
      </dgm:t>
    </dgm:pt>
    <dgm:pt modelId="{C2CDB8F9-93DA-4EF5-9A4A-7FC9ECB54C80}" type="pres">
      <dgm:prSet presAssocID="{7510E1A1-2436-48C9-94F3-8908972C0DBC}" presName="childShape" presStyleCnt="0"/>
      <dgm:spPr/>
    </dgm:pt>
    <dgm:pt modelId="{1B70046E-E1A5-400C-A55C-7B29683C0A97}" type="pres">
      <dgm:prSet presAssocID="{280B3EE4-F570-4916-9980-E62AD13BDA2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860B4C87-2FA5-4E38-A636-206C64D2DA0F}" type="pres">
      <dgm:prSet presAssocID="{858251CF-6A7E-446D-A00D-59526F639556}" presName="childText" presStyleLbl="bgAcc1" presStyleIdx="0" presStyleCnt="4" custScaleX="203043" custScaleY="158874" custLinFactNeighborX="-2591" custLinFactNeighborY="-3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8D8C8-43CB-4E69-8D35-FE9A5AD96225}" type="pres">
      <dgm:prSet presAssocID="{DC3B30AD-A58C-48CC-9676-05573CE2459E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5DD68A9-54BD-419B-8C23-9FBA35FAC1F4}" type="pres">
      <dgm:prSet presAssocID="{3834E31A-9AE6-42F3-BD05-2382B0F3318E}" presName="childText" presStyleLbl="bgAcc1" presStyleIdx="1" presStyleCnt="4" custScaleX="206581" custScaleY="122520" custLinFactNeighborX="-580" custLinFactNeighborY="21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BB9CC-33CF-41DA-A735-56D10E5B06A6}" type="pres">
      <dgm:prSet presAssocID="{0D6732FE-173F-415C-AB99-7588B890AEF3}" presName="root" presStyleCnt="0"/>
      <dgm:spPr/>
    </dgm:pt>
    <dgm:pt modelId="{528163BF-A87E-41FE-8DDC-23AED3A62A92}" type="pres">
      <dgm:prSet presAssocID="{0D6732FE-173F-415C-AB99-7588B890AEF3}" presName="rootComposite" presStyleCnt="0"/>
      <dgm:spPr/>
    </dgm:pt>
    <dgm:pt modelId="{8A77FB85-1C53-45DC-9A41-E8114A72D470}" type="pres">
      <dgm:prSet presAssocID="{0D6732FE-173F-415C-AB99-7588B890AEF3}" presName="rootText" presStyleLbl="node1" presStyleIdx="1" presStyleCnt="2" custScaleX="239630" custScaleY="115223" custLinFactNeighborX="17" custLinFactNeighborY="-14956"/>
      <dgm:spPr/>
      <dgm:t>
        <a:bodyPr/>
        <a:lstStyle/>
        <a:p>
          <a:endParaRPr lang="ru-RU"/>
        </a:p>
      </dgm:t>
    </dgm:pt>
    <dgm:pt modelId="{A4B1DD73-8F8E-4577-BB37-1F1A4A75716B}" type="pres">
      <dgm:prSet presAssocID="{0D6732FE-173F-415C-AB99-7588B890AEF3}" presName="rootConnector" presStyleLbl="node1" presStyleIdx="1" presStyleCnt="2"/>
      <dgm:spPr/>
      <dgm:t>
        <a:bodyPr/>
        <a:lstStyle/>
        <a:p>
          <a:endParaRPr lang="ru-RU"/>
        </a:p>
      </dgm:t>
    </dgm:pt>
    <dgm:pt modelId="{E248AD26-5C69-47F6-8183-B8C93BB9A014}" type="pres">
      <dgm:prSet presAssocID="{0D6732FE-173F-415C-AB99-7588B890AEF3}" presName="childShape" presStyleCnt="0"/>
      <dgm:spPr/>
    </dgm:pt>
    <dgm:pt modelId="{C7A81B45-F1BE-4615-A35E-12A68006E6C1}" type="pres">
      <dgm:prSet presAssocID="{08A522F1-7218-4A21-BFC1-66950519981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4D53806B-402B-4A3F-BDE5-C35FCBFB2F84}" type="pres">
      <dgm:prSet presAssocID="{E99DC1FB-6AFD-4FC4-8E53-E53662EE8E47}" presName="childText" presStyleLbl="bgAcc1" presStyleIdx="2" presStyleCnt="4" custScaleX="268204" custScaleY="194225" custLinFactNeighborX="-5120" custLinFactNeighborY="-7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63F7E-C819-433C-81CA-85E3EC46685C}" type="pres">
      <dgm:prSet presAssocID="{BF3ED8F5-BB6E-494B-AD71-0DE4AF92410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F6FBF080-9058-49B5-909D-168A3DBB3AE6}" type="pres">
      <dgm:prSet presAssocID="{88268CC6-6E8F-473F-9F89-8B3523284C7D}" presName="childText" presStyleLbl="bgAcc1" presStyleIdx="3" presStyleCnt="4" custScaleX="270686" custScaleY="264414" custLinFactNeighborX="-3109" custLinFactNeighborY="-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D1ADB-C249-4EBC-AA30-47EA5FCBBD59}" type="presOf" srcId="{DC3B30AD-A58C-48CC-9676-05573CE2459E}" destId="{0E78D8C8-43CB-4E69-8D35-FE9A5AD96225}" srcOrd="0" destOrd="0" presId="urn:microsoft.com/office/officeart/2005/8/layout/hierarchy3"/>
    <dgm:cxn modelId="{ECEC0D85-85A4-41C2-92E4-F71B151BB723}" srcId="{D5773FDA-855E-4F7B-8F14-B608C53DB4E5}" destId="{7510E1A1-2436-48C9-94F3-8908972C0DBC}" srcOrd="0" destOrd="0" parTransId="{122EFDA8-C8AA-4BBB-96D5-DFF1238AA882}" sibTransId="{7807D6C0-D6E7-4333-81EB-10F3D2543DCD}"/>
    <dgm:cxn modelId="{CCFF0442-30BD-4C02-A61B-9E742919C072}" type="presOf" srcId="{88268CC6-6E8F-473F-9F89-8B3523284C7D}" destId="{F6FBF080-9058-49B5-909D-168A3DBB3AE6}" srcOrd="0" destOrd="0" presId="urn:microsoft.com/office/officeart/2005/8/layout/hierarchy3"/>
    <dgm:cxn modelId="{B44396A2-4FAB-4C1A-A08C-930558462BE4}" srcId="{7510E1A1-2436-48C9-94F3-8908972C0DBC}" destId="{858251CF-6A7E-446D-A00D-59526F639556}" srcOrd="0" destOrd="0" parTransId="{280B3EE4-F570-4916-9980-E62AD13BDA21}" sibTransId="{3BDEC2FE-E19D-4953-80BC-B3CA2B88E6A9}"/>
    <dgm:cxn modelId="{20D2B22F-2943-4576-A36A-F88FCD15A186}" type="presOf" srcId="{7510E1A1-2436-48C9-94F3-8908972C0DBC}" destId="{AA14FC6C-3120-42F2-9C28-43BD89244F87}" srcOrd="1" destOrd="0" presId="urn:microsoft.com/office/officeart/2005/8/layout/hierarchy3"/>
    <dgm:cxn modelId="{57C942A3-9123-4E87-B52E-8F99FA422D01}" type="presOf" srcId="{7510E1A1-2436-48C9-94F3-8908972C0DBC}" destId="{C3847512-31AB-4184-AAE0-22E54A904713}" srcOrd="0" destOrd="0" presId="urn:microsoft.com/office/officeart/2005/8/layout/hierarchy3"/>
    <dgm:cxn modelId="{D76A6279-423E-428E-A95A-C74BC3DEC922}" type="presOf" srcId="{0D6732FE-173F-415C-AB99-7588B890AEF3}" destId="{A4B1DD73-8F8E-4577-BB37-1F1A4A75716B}" srcOrd="1" destOrd="0" presId="urn:microsoft.com/office/officeart/2005/8/layout/hierarchy3"/>
    <dgm:cxn modelId="{2670B010-409D-473A-93CF-0105A787E122}" type="presOf" srcId="{08A522F1-7218-4A21-BFC1-66950519981F}" destId="{C7A81B45-F1BE-4615-A35E-12A68006E6C1}" srcOrd="0" destOrd="0" presId="urn:microsoft.com/office/officeart/2005/8/layout/hierarchy3"/>
    <dgm:cxn modelId="{5FFE37DA-1CF1-4EA0-A7C1-E34121AB5575}" srcId="{0D6732FE-173F-415C-AB99-7588B890AEF3}" destId="{88268CC6-6E8F-473F-9F89-8B3523284C7D}" srcOrd="1" destOrd="0" parTransId="{BF3ED8F5-BB6E-494B-AD71-0DE4AF924101}" sibTransId="{5B910F8E-32D1-48EE-A452-22E90EBBDE18}"/>
    <dgm:cxn modelId="{949F9A32-CA40-4D99-889B-F654109A83A4}" type="presOf" srcId="{D5773FDA-855E-4F7B-8F14-B608C53DB4E5}" destId="{5098190B-C1DD-4710-A0F6-FDA2C4209959}" srcOrd="0" destOrd="0" presId="urn:microsoft.com/office/officeart/2005/8/layout/hierarchy3"/>
    <dgm:cxn modelId="{126215D5-4A07-47FE-B8FF-0DA1BCA52AFD}" srcId="{0D6732FE-173F-415C-AB99-7588B890AEF3}" destId="{E99DC1FB-6AFD-4FC4-8E53-E53662EE8E47}" srcOrd="0" destOrd="0" parTransId="{08A522F1-7218-4A21-BFC1-66950519981F}" sibTransId="{46BB3E57-70BD-4317-AF99-96EBF4316183}"/>
    <dgm:cxn modelId="{0A3C1DD0-5D65-4690-9F9A-014CF1B1E632}" type="presOf" srcId="{0D6732FE-173F-415C-AB99-7588B890AEF3}" destId="{8A77FB85-1C53-45DC-9A41-E8114A72D470}" srcOrd="0" destOrd="0" presId="urn:microsoft.com/office/officeart/2005/8/layout/hierarchy3"/>
    <dgm:cxn modelId="{C35B2DDD-D62A-428A-9ACF-F6BC12D4EE34}" srcId="{7510E1A1-2436-48C9-94F3-8908972C0DBC}" destId="{3834E31A-9AE6-42F3-BD05-2382B0F3318E}" srcOrd="1" destOrd="0" parTransId="{DC3B30AD-A58C-48CC-9676-05573CE2459E}" sibTransId="{94FDC990-9EFD-42B0-8E89-BF0EE98740B7}"/>
    <dgm:cxn modelId="{93BA5266-C965-4AD9-85CF-F6EEC1A98EAC}" srcId="{D5773FDA-855E-4F7B-8F14-B608C53DB4E5}" destId="{0D6732FE-173F-415C-AB99-7588B890AEF3}" srcOrd="1" destOrd="0" parTransId="{BE4ED4DF-4347-4F04-9C7E-5685631A3E3D}" sibTransId="{8C96E090-26EC-43F9-8826-9FF0EB268433}"/>
    <dgm:cxn modelId="{6F877B7B-E641-49FB-B4B1-534F4EE80F38}" type="presOf" srcId="{280B3EE4-F570-4916-9980-E62AD13BDA21}" destId="{1B70046E-E1A5-400C-A55C-7B29683C0A97}" srcOrd="0" destOrd="0" presId="urn:microsoft.com/office/officeart/2005/8/layout/hierarchy3"/>
    <dgm:cxn modelId="{401C32D5-9D33-4367-86F1-2362682AE149}" type="presOf" srcId="{3834E31A-9AE6-42F3-BD05-2382B0F3318E}" destId="{45DD68A9-54BD-419B-8C23-9FBA35FAC1F4}" srcOrd="0" destOrd="0" presId="urn:microsoft.com/office/officeart/2005/8/layout/hierarchy3"/>
    <dgm:cxn modelId="{E64FC7C4-0945-4527-B946-553CE563C1DA}" type="presOf" srcId="{858251CF-6A7E-446D-A00D-59526F639556}" destId="{860B4C87-2FA5-4E38-A636-206C64D2DA0F}" srcOrd="0" destOrd="0" presId="urn:microsoft.com/office/officeart/2005/8/layout/hierarchy3"/>
    <dgm:cxn modelId="{BE9AD985-80B4-49D9-B8A5-7BFF427D1F1F}" type="presOf" srcId="{E99DC1FB-6AFD-4FC4-8E53-E53662EE8E47}" destId="{4D53806B-402B-4A3F-BDE5-C35FCBFB2F84}" srcOrd="0" destOrd="0" presId="urn:microsoft.com/office/officeart/2005/8/layout/hierarchy3"/>
    <dgm:cxn modelId="{AD7EF58A-67ED-4E89-8605-29740AE45344}" type="presOf" srcId="{BF3ED8F5-BB6E-494B-AD71-0DE4AF924101}" destId="{E9863F7E-C819-433C-81CA-85E3EC46685C}" srcOrd="0" destOrd="0" presId="urn:microsoft.com/office/officeart/2005/8/layout/hierarchy3"/>
    <dgm:cxn modelId="{FDF432EE-41BF-4210-9132-31A04FC78EEF}" type="presParOf" srcId="{5098190B-C1DD-4710-A0F6-FDA2C4209959}" destId="{C3FC8EDB-D97D-480B-930B-64CA27706BA6}" srcOrd="0" destOrd="0" presId="urn:microsoft.com/office/officeart/2005/8/layout/hierarchy3"/>
    <dgm:cxn modelId="{837F43F4-AC8A-4769-A15A-568948812985}" type="presParOf" srcId="{C3FC8EDB-D97D-480B-930B-64CA27706BA6}" destId="{6C1406D1-1A83-45A5-9E8A-6D58982145E8}" srcOrd="0" destOrd="0" presId="urn:microsoft.com/office/officeart/2005/8/layout/hierarchy3"/>
    <dgm:cxn modelId="{EA0799F6-0899-47AB-8B59-C2EAF84B3C08}" type="presParOf" srcId="{6C1406D1-1A83-45A5-9E8A-6D58982145E8}" destId="{C3847512-31AB-4184-AAE0-22E54A904713}" srcOrd="0" destOrd="0" presId="urn:microsoft.com/office/officeart/2005/8/layout/hierarchy3"/>
    <dgm:cxn modelId="{F04DF22D-7C82-4459-BAA5-35BBF5BEDC47}" type="presParOf" srcId="{6C1406D1-1A83-45A5-9E8A-6D58982145E8}" destId="{AA14FC6C-3120-42F2-9C28-43BD89244F87}" srcOrd="1" destOrd="0" presId="urn:microsoft.com/office/officeart/2005/8/layout/hierarchy3"/>
    <dgm:cxn modelId="{4942E78A-C6D5-4437-99DE-287A2A1354F1}" type="presParOf" srcId="{C3FC8EDB-D97D-480B-930B-64CA27706BA6}" destId="{C2CDB8F9-93DA-4EF5-9A4A-7FC9ECB54C80}" srcOrd="1" destOrd="0" presId="urn:microsoft.com/office/officeart/2005/8/layout/hierarchy3"/>
    <dgm:cxn modelId="{150ACB06-585E-48BC-A4FF-2A9A00857E16}" type="presParOf" srcId="{C2CDB8F9-93DA-4EF5-9A4A-7FC9ECB54C80}" destId="{1B70046E-E1A5-400C-A55C-7B29683C0A97}" srcOrd="0" destOrd="0" presId="urn:microsoft.com/office/officeart/2005/8/layout/hierarchy3"/>
    <dgm:cxn modelId="{559227C8-5295-4C6C-B66F-3EA695A21023}" type="presParOf" srcId="{C2CDB8F9-93DA-4EF5-9A4A-7FC9ECB54C80}" destId="{860B4C87-2FA5-4E38-A636-206C64D2DA0F}" srcOrd="1" destOrd="0" presId="urn:microsoft.com/office/officeart/2005/8/layout/hierarchy3"/>
    <dgm:cxn modelId="{0B2F5ACC-D940-472A-BDEB-F6640362B5A4}" type="presParOf" srcId="{C2CDB8F9-93DA-4EF5-9A4A-7FC9ECB54C80}" destId="{0E78D8C8-43CB-4E69-8D35-FE9A5AD96225}" srcOrd="2" destOrd="0" presId="urn:microsoft.com/office/officeart/2005/8/layout/hierarchy3"/>
    <dgm:cxn modelId="{7993A340-CC95-434D-AF80-5E9B9A197202}" type="presParOf" srcId="{C2CDB8F9-93DA-4EF5-9A4A-7FC9ECB54C80}" destId="{45DD68A9-54BD-419B-8C23-9FBA35FAC1F4}" srcOrd="3" destOrd="0" presId="urn:microsoft.com/office/officeart/2005/8/layout/hierarchy3"/>
    <dgm:cxn modelId="{B8EED7E0-5F80-4EE2-8D7D-5FC5C4FA83EB}" type="presParOf" srcId="{5098190B-C1DD-4710-A0F6-FDA2C4209959}" destId="{9A4BB9CC-33CF-41DA-A735-56D10E5B06A6}" srcOrd="1" destOrd="0" presId="urn:microsoft.com/office/officeart/2005/8/layout/hierarchy3"/>
    <dgm:cxn modelId="{D8FCE099-EF01-46E8-A095-8145E834ACBC}" type="presParOf" srcId="{9A4BB9CC-33CF-41DA-A735-56D10E5B06A6}" destId="{528163BF-A87E-41FE-8DDC-23AED3A62A92}" srcOrd="0" destOrd="0" presId="urn:microsoft.com/office/officeart/2005/8/layout/hierarchy3"/>
    <dgm:cxn modelId="{1954D382-CB61-401F-ABFA-4893AFCF07D5}" type="presParOf" srcId="{528163BF-A87E-41FE-8DDC-23AED3A62A92}" destId="{8A77FB85-1C53-45DC-9A41-E8114A72D470}" srcOrd="0" destOrd="0" presId="urn:microsoft.com/office/officeart/2005/8/layout/hierarchy3"/>
    <dgm:cxn modelId="{A0A9484C-BC4F-409A-89CC-2D6A66B1CED5}" type="presParOf" srcId="{528163BF-A87E-41FE-8DDC-23AED3A62A92}" destId="{A4B1DD73-8F8E-4577-BB37-1F1A4A75716B}" srcOrd="1" destOrd="0" presId="urn:microsoft.com/office/officeart/2005/8/layout/hierarchy3"/>
    <dgm:cxn modelId="{7A284173-6F07-42BC-9AF4-D374BDBB650A}" type="presParOf" srcId="{9A4BB9CC-33CF-41DA-A735-56D10E5B06A6}" destId="{E248AD26-5C69-47F6-8183-B8C93BB9A014}" srcOrd="1" destOrd="0" presId="urn:microsoft.com/office/officeart/2005/8/layout/hierarchy3"/>
    <dgm:cxn modelId="{E25CFBDB-51AB-4541-BA2C-B182EEE2C1FB}" type="presParOf" srcId="{E248AD26-5C69-47F6-8183-B8C93BB9A014}" destId="{C7A81B45-F1BE-4615-A35E-12A68006E6C1}" srcOrd="0" destOrd="0" presId="urn:microsoft.com/office/officeart/2005/8/layout/hierarchy3"/>
    <dgm:cxn modelId="{A5E482D6-4110-4105-9E5A-1187662A4594}" type="presParOf" srcId="{E248AD26-5C69-47F6-8183-B8C93BB9A014}" destId="{4D53806B-402B-4A3F-BDE5-C35FCBFB2F84}" srcOrd="1" destOrd="0" presId="urn:microsoft.com/office/officeart/2005/8/layout/hierarchy3"/>
    <dgm:cxn modelId="{A25C767E-FDBD-448E-BAD9-2693CEAA0E13}" type="presParOf" srcId="{E248AD26-5C69-47F6-8183-B8C93BB9A014}" destId="{E9863F7E-C819-433C-81CA-85E3EC46685C}" srcOrd="2" destOrd="0" presId="urn:microsoft.com/office/officeart/2005/8/layout/hierarchy3"/>
    <dgm:cxn modelId="{6F597828-7E0D-4A33-AED2-2B7DA2CE4270}" type="presParOf" srcId="{E248AD26-5C69-47F6-8183-B8C93BB9A014}" destId="{F6FBF080-9058-49B5-909D-168A3DBB3AE6}" srcOrd="3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52C71-04CF-4156-A6D4-8B10A7D733F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86016A3-B4A9-43A3-8878-604B3E8FF62D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Выявление детей с предпосылками одарённости</a:t>
          </a:r>
          <a:endParaRPr lang="ru-RU" sz="1600" b="0" dirty="0">
            <a:latin typeface="Calibri" pitchFamily="34" charset="0"/>
            <a:cs typeface="Calibri" pitchFamily="34" charset="0"/>
          </a:endParaRPr>
        </a:p>
      </dgm:t>
    </dgm:pt>
    <dgm:pt modelId="{623E55A7-983E-4B32-8228-063B9B13C923}" type="parTrans" cxnId="{EB13ED67-3AC8-4CA3-A71B-DB61153E4962}">
      <dgm:prSet/>
      <dgm:spPr/>
      <dgm:t>
        <a:bodyPr/>
        <a:lstStyle/>
        <a:p>
          <a:endParaRPr lang="ru-RU" sz="1600"/>
        </a:p>
      </dgm:t>
    </dgm:pt>
    <dgm:pt modelId="{2DB54BEC-E619-4788-A97F-95C069B54D90}" type="sibTrans" cxnId="{EB13ED67-3AC8-4CA3-A71B-DB61153E4962}">
      <dgm:prSet/>
      <dgm:spPr/>
      <dgm:t>
        <a:bodyPr/>
        <a:lstStyle/>
        <a:p>
          <a:endParaRPr lang="ru-RU" sz="1600"/>
        </a:p>
      </dgm:t>
    </dgm:pt>
    <dgm:pt modelId="{88C0F006-4CDB-4B3A-97C2-E0D18C754B4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  <a:alpha val="72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Подготовка проекта индивидуального образовательного маршрута</a:t>
          </a:r>
          <a:endParaRPr lang="ru-RU" sz="1600" dirty="0">
            <a:solidFill>
              <a:schemeClr val="accent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FD4959D-4B23-40E1-BE4C-31D01D9E0938}" type="parTrans" cxnId="{9F83203B-5BC7-4DA9-B59A-40024C149341}">
      <dgm:prSet/>
      <dgm:spPr/>
      <dgm:t>
        <a:bodyPr/>
        <a:lstStyle/>
        <a:p>
          <a:endParaRPr lang="ru-RU" sz="1600"/>
        </a:p>
      </dgm:t>
    </dgm:pt>
    <dgm:pt modelId="{60FA5082-BEFB-448B-AA13-A2F8AC1CB2EF}" type="sibTrans" cxnId="{9F83203B-5BC7-4DA9-B59A-40024C149341}">
      <dgm:prSet/>
      <dgm:spPr/>
      <dgm:t>
        <a:bodyPr/>
        <a:lstStyle/>
        <a:p>
          <a:endParaRPr lang="ru-RU" sz="1600"/>
        </a:p>
      </dgm:t>
    </dgm:pt>
    <dgm:pt modelId="{6FE6866B-7CF9-40B4-90F5-564BB64DE2C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  <a:alpha val="57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Согласование</a:t>
          </a:r>
          <a:r>
            <a:rPr lang="ru-RU" sz="1600" baseline="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 с родителями проекта индивидуально образовательного маршрута </a:t>
          </a:r>
          <a:endParaRPr lang="ru-RU" sz="1600" dirty="0">
            <a:solidFill>
              <a:schemeClr val="accent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093CF8C-D74C-4A5F-B36A-801179D99546}" type="parTrans" cxnId="{39BE923C-F240-4E17-A90B-28EB795C8D0A}">
      <dgm:prSet/>
      <dgm:spPr/>
      <dgm:t>
        <a:bodyPr/>
        <a:lstStyle/>
        <a:p>
          <a:endParaRPr lang="ru-RU" sz="1600"/>
        </a:p>
      </dgm:t>
    </dgm:pt>
    <dgm:pt modelId="{1A101949-0A0A-42DD-A3B1-D6844C543082}" type="sibTrans" cxnId="{39BE923C-F240-4E17-A90B-28EB795C8D0A}">
      <dgm:prSet/>
      <dgm:spPr/>
      <dgm:t>
        <a:bodyPr/>
        <a:lstStyle/>
        <a:p>
          <a:endParaRPr lang="ru-RU" sz="1600"/>
        </a:p>
      </dgm:t>
    </dgm:pt>
    <dgm:pt modelId="{F909710F-37AB-4D79-9224-5CDE9210AE0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Утверждение индивидуального образовательного маршрута на </a:t>
          </a:r>
          <a:r>
            <a:rPr lang="ru-RU" sz="1600" dirty="0" err="1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ППк</a:t>
          </a:r>
          <a:r>
            <a:rPr lang="ru-RU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 ДОУ</a:t>
          </a:r>
          <a:endParaRPr lang="ru-RU" sz="1600" dirty="0">
            <a:solidFill>
              <a:schemeClr val="accent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8222099-F3B5-4BA9-A880-D8F6EB99FB44}" type="parTrans" cxnId="{664E1F46-D039-43A6-A19E-338CAD6E982C}">
      <dgm:prSet/>
      <dgm:spPr/>
      <dgm:t>
        <a:bodyPr/>
        <a:lstStyle/>
        <a:p>
          <a:endParaRPr lang="ru-RU" sz="1600"/>
        </a:p>
      </dgm:t>
    </dgm:pt>
    <dgm:pt modelId="{6E021B30-603A-43D7-A81B-8F526A39000A}" type="sibTrans" cxnId="{664E1F46-D039-43A6-A19E-338CAD6E982C}">
      <dgm:prSet/>
      <dgm:spPr/>
      <dgm:t>
        <a:bodyPr/>
        <a:lstStyle/>
        <a:p>
          <a:endParaRPr lang="ru-RU" sz="1600"/>
        </a:p>
      </dgm:t>
    </dgm:pt>
    <dgm:pt modelId="{44686C42-ECC9-4773-A230-5752909DA923}" type="pres">
      <dgm:prSet presAssocID="{9A852C71-04CF-4156-A6D4-8B10A7D733F6}" presName="CompostProcess" presStyleCnt="0">
        <dgm:presLayoutVars>
          <dgm:dir/>
          <dgm:resizeHandles val="exact"/>
        </dgm:presLayoutVars>
      </dgm:prSet>
      <dgm:spPr/>
    </dgm:pt>
    <dgm:pt modelId="{848F5FFC-CBC8-42A0-A8BD-41CA63113165}" type="pres">
      <dgm:prSet presAssocID="{9A852C71-04CF-4156-A6D4-8B10A7D733F6}" presName="arrow" presStyleLbl="bgShp" presStyleIdx="0" presStyleCnt="1"/>
      <dgm:spPr/>
    </dgm:pt>
    <dgm:pt modelId="{56CFC2DE-A463-422D-AB7F-F87B073ADBC4}" type="pres">
      <dgm:prSet presAssocID="{9A852C71-04CF-4156-A6D4-8B10A7D733F6}" presName="linearProcess" presStyleCnt="0"/>
      <dgm:spPr/>
    </dgm:pt>
    <dgm:pt modelId="{7CE715BE-A051-468F-B516-D05B74B64A9D}" type="pres">
      <dgm:prSet presAssocID="{886016A3-B4A9-43A3-8878-604B3E8FF62D}" presName="textNode" presStyleLbl="node1" presStyleIdx="0" presStyleCnt="4" custScaleX="98632" custScaleY="127034" custLinFactNeighborX="5589" custLinFactNeighborY="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80D48-1D76-4902-A911-2203BF22FD51}" type="pres">
      <dgm:prSet presAssocID="{2DB54BEC-E619-4788-A97F-95C069B54D90}" presName="sibTrans" presStyleCnt="0"/>
      <dgm:spPr/>
    </dgm:pt>
    <dgm:pt modelId="{DC1E6E74-4175-4A91-9347-234DE2E7D7DB}" type="pres">
      <dgm:prSet presAssocID="{88C0F006-4CDB-4B3A-97C2-E0D18C754B40}" presName="textNode" presStyleLbl="node1" presStyleIdx="1" presStyleCnt="4" custScaleY="125706" custLinFactNeighborX="2801" custLinFactNeighborY="1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1BA05-9258-4A65-8F4B-5F00CE1995E5}" type="pres">
      <dgm:prSet presAssocID="{60FA5082-BEFB-448B-AA13-A2F8AC1CB2EF}" presName="sibTrans" presStyleCnt="0"/>
      <dgm:spPr/>
    </dgm:pt>
    <dgm:pt modelId="{B9ED59FF-C103-4497-AE6F-56035EB14A5E}" type="pres">
      <dgm:prSet presAssocID="{6FE6866B-7CF9-40B4-90F5-564BB64DE2CF}" presName="textNode" presStyleLbl="node1" presStyleIdx="2" presStyleCnt="4" custScaleY="126158" custLinFactNeighborX="7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F2CFC-22FE-409F-B2A2-F10F6BDE7ED6}" type="pres">
      <dgm:prSet presAssocID="{1A101949-0A0A-42DD-A3B1-D6844C543082}" presName="sibTrans" presStyleCnt="0"/>
      <dgm:spPr/>
    </dgm:pt>
    <dgm:pt modelId="{DCE21C53-6653-4366-8E4B-91AA9F90AE91}" type="pres">
      <dgm:prSet presAssocID="{F909710F-37AB-4D79-9224-5CDE9210AE07}" presName="textNode" presStyleLbl="node1" presStyleIdx="3" presStyleCnt="4" custScaleY="124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357F92-50F4-407E-9615-0E1250DB0EB8}" type="presOf" srcId="{6FE6866B-7CF9-40B4-90F5-564BB64DE2CF}" destId="{B9ED59FF-C103-4497-AE6F-56035EB14A5E}" srcOrd="0" destOrd="0" presId="urn:microsoft.com/office/officeart/2005/8/layout/hProcess9"/>
    <dgm:cxn modelId="{D04B91DC-AECF-42A8-A987-E65653BCFB52}" type="presOf" srcId="{F909710F-37AB-4D79-9224-5CDE9210AE07}" destId="{DCE21C53-6653-4366-8E4B-91AA9F90AE91}" srcOrd="0" destOrd="0" presId="urn:microsoft.com/office/officeart/2005/8/layout/hProcess9"/>
    <dgm:cxn modelId="{664E1F46-D039-43A6-A19E-338CAD6E982C}" srcId="{9A852C71-04CF-4156-A6D4-8B10A7D733F6}" destId="{F909710F-37AB-4D79-9224-5CDE9210AE07}" srcOrd="3" destOrd="0" parTransId="{98222099-F3B5-4BA9-A880-D8F6EB99FB44}" sibTransId="{6E021B30-603A-43D7-A81B-8F526A39000A}"/>
    <dgm:cxn modelId="{45149FE6-1FA4-4E73-AD2F-CC9CD11269CE}" type="presOf" srcId="{88C0F006-4CDB-4B3A-97C2-E0D18C754B40}" destId="{DC1E6E74-4175-4A91-9347-234DE2E7D7DB}" srcOrd="0" destOrd="0" presId="urn:microsoft.com/office/officeart/2005/8/layout/hProcess9"/>
    <dgm:cxn modelId="{648F29FC-F329-4778-A242-140C4F1836E9}" type="presOf" srcId="{886016A3-B4A9-43A3-8878-604B3E8FF62D}" destId="{7CE715BE-A051-468F-B516-D05B74B64A9D}" srcOrd="0" destOrd="0" presId="urn:microsoft.com/office/officeart/2005/8/layout/hProcess9"/>
    <dgm:cxn modelId="{9F83203B-5BC7-4DA9-B59A-40024C149341}" srcId="{9A852C71-04CF-4156-A6D4-8B10A7D733F6}" destId="{88C0F006-4CDB-4B3A-97C2-E0D18C754B40}" srcOrd="1" destOrd="0" parTransId="{8FD4959D-4B23-40E1-BE4C-31D01D9E0938}" sibTransId="{60FA5082-BEFB-448B-AA13-A2F8AC1CB2EF}"/>
    <dgm:cxn modelId="{EB13ED67-3AC8-4CA3-A71B-DB61153E4962}" srcId="{9A852C71-04CF-4156-A6D4-8B10A7D733F6}" destId="{886016A3-B4A9-43A3-8878-604B3E8FF62D}" srcOrd="0" destOrd="0" parTransId="{623E55A7-983E-4B32-8228-063B9B13C923}" sibTransId="{2DB54BEC-E619-4788-A97F-95C069B54D90}"/>
    <dgm:cxn modelId="{C8AED5D5-3232-417F-845A-7649AB1437D8}" type="presOf" srcId="{9A852C71-04CF-4156-A6D4-8B10A7D733F6}" destId="{44686C42-ECC9-4773-A230-5752909DA923}" srcOrd="0" destOrd="0" presId="urn:microsoft.com/office/officeart/2005/8/layout/hProcess9"/>
    <dgm:cxn modelId="{39BE923C-F240-4E17-A90B-28EB795C8D0A}" srcId="{9A852C71-04CF-4156-A6D4-8B10A7D733F6}" destId="{6FE6866B-7CF9-40B4-90F5-564BB64DE2CF}" srcOrd="2" destOrd="0" parTransId="{1093CF8C-D74C-4A5F-B36A-801179D99546}" sibTransId="{1A101949-0A0A-42DD-A3B1-D6844C543082}"/>
    <dgm:cxn modelId="{90FB34B6-0827-4AD2-868A-3E0D787ADCE1}" type="presParOf" srcId="{44686C42-ECC9-4773-A230-5752909DA923}" destId="{848F5FFC-CBC8-42A0-A8BD-41CA63113165}" srcOrd="0" destOrd="0" presId="urn:microsoft.com/office/officeart/2005/8/layout/hProcess9"/>
    <dgm:cxn modelId="{A6870F82-4F42-4742-A7CC-EC8C30FE5C10}" type="presParOf" srcId="{44686C42-ECC9-4773-A230-5752909DA923}" destId="{56CFC2DE-A463-422D-AB7F-F87B073ADBC4}" srcOrd="1" destOrd="0" presId="urn:microsoft.com/office/officeart/2005/8/layout/hProcess9"/>
    <dgm:cxn modelId="{17F0363C-1ABB-4527-AEC7-B74AAE32F164}" type="presParOf" srcId="{56CFC2DE-A463-422D-AB7F-F87B073ADBC4}" destId="{7CE715BE-A051-468F-B516-D05B74B64A9D}" srcOrd="0" destOrd="0" presId="urn:microsoft.com/office/officeart/2005/8/layout/hProcess9"/>
    <dgm:cxn modelId="{7424925E-C528-45F7-AD7E-A615D64ACA22}" type="presParOf" srcId="{56CFC2DE-A463-422D-AB7F-F87B073ADBC4}" destId="{1B080D48-1D76-4902-A911-2203BF22FD51}" srcOrd="1" destOrd="0" presId="urn:microsoft.com/office/officeart/2005/8/layout/hProcess9"/>
    <dgm:cxn modelId="{DCC31FA0-2E54-486F-9F60-48D14FC40DE7}" type="presParOf" srcId="{56CFC2DE-A463-422D-AB7F-F87B073ADBC4}" destId="{DC1E6E74-4175-4A91-9347-234DE2E7D7DB}" srcOrd="2" destOrd="0" presId="urn:microsoft.com/office/officeart/2005/8/layout/hProcess9"/>
    <dgm:cxn modelId="{509E64CD-436D-4744-B92C-3C79663B5E52}" type="presParOf" srcId="{56CFC2DE-A463-422D-AB7F-F87B073ADBC4}" destId="{DDB1BA05-9258-4A65-8F4B-5F00CE1995E5}" srcOrd="3" destOrd="0" presId="urn:microsoft.com/office/officeart/2005/8/layout/hProcess9"/>
    <dgm:cxn modelId="{B2F3B555-10E6-464A-B977-2D61A4E61486}" type="presParOf" srcId="{56CFC2DE-A463-422D-AB7F-F87B073ADBC4}" destId="{B9ED59FF-C103-4497-AE6F-56035EB14A5E}" srcOrd="4" destOrd="0" presId="urn:microsoft.com/office/officeart/2005/8/layout/hProcess9"/>
    <dgm:cxn modelId="{31FD6996-2AA5-49A0-A418-BF969B07EE42}" type="presParOf" srcId="{56CFC2DE-A463-422D-AB7F-F87B073ADBC4}" destId="{4ABF2CFC-22FE-409F-B2A2-F10F6BDE7ED6}" srcOrd="5" destOrd="0" presId="urn:microsoft.com/office/officeart/2005/8/layout/hProcess9"/>
    <dgm:cxn modelId="{84DE4603-752E-423C-976F-A6A5D89F57A8}" type="presParOf" srcId="{56CFC2DE-A463-422D-AB7F-F87B073ADBC4}" destId="{DCE21C53-6653-4366-8E4B-91AA9F90AE91}" srcOrd="6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4073AC-3833-44E5-B04E-0CF737A7D02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E8915E-0969-4322-8E2E-F352E17C57B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Периодичность диагностики уровня развития способностей ребенка</a:t>
          </a:r>
          <a:endParaRPr lang="ru-RU" sz="2000" dirty="0">
            <a:solidFill>
              <a:schemeClr val="accent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F7FD7E60-80F4-4068-97E4-5BEE143A37D5}" type="parTrans" cxnId="{6ABAB9F7-614B-4E50-B7DD-650295BD9D9D}">
      <dgm:prSet/>
      <dgm:spPr/>
      <dgm:t>
        <a:bodyPr/>
        <a:lstStyle/>
        <a:p>
          <a:endParaRPr lang="ru-RU" sz="2000"/>
        </a:p>
      </dgm:t>
    </dgm:pt>
    <dgm:pt modelId="{660EA1D1-B919-4AFD-8513-F8CC223D2E32}" type="sibTrans" cxnId="{6ABAB9F7-614B-4E50-B7DD-650295BD9D9D}">
      <dgm:prSet/>
      <dgm:spPr/>
      <dgm:t>
        <a:bodyPr/>
        <a:lstStyle/>
        <a:p>
          <a:endParaRPr lang="ru-RU" sz="2000"/>
        </a:p>
      </dgm:t>
    </dgm:pt>
    <dgm:pt modelId="{41E8B86F-9BBE-4294-9775-3C1459338475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  <a:alpha val="73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Определены цели и задачи</a:t>
          </a:r>
          <a:endParaRPr lang="ru-RU" sz="2000" dirty="0">
            <a:solidFill>
              <a:schemeClr val="accent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B099AC6-B890-4231-B2B2-95ADDF4F26DD}" type="parTrans" cxnId="{7A031CCD-0A94-430F-BCF8-6C403FCE9B48}">
      <dgm:prSet/>
      <dgm:spPr/>
      <dgm:t>
        <a:bodyPr/>
        <a:lstStyle/>
        <a:p>
          <a:endParaRPr lang="ru-RU" sz="2000"/>
        </a:p>
      </dgm:t>
    </dgm:pt>
    <dgm:pt modelId="{251FAF27-C6C6-4804-A8E9-63BF7FAA573D}" type="sibTrans" cxnId="{7A031CCD-0A94-430F-BCF8-6C403FCE9B48}">
      <dgm:prSet/>
      <dgm:spPr/>
      <dgm:t>
        <a:bodyPr/>
        <a:lstStyle/>
        <a:p>
          <a:endParaRPr lang="ru-RU" sz="2000"/>
        </a:p>
      </dgm:t>
    </dgm:pt>
    <dgm:pt modelId="{D788FAAB-0212-479F-8D19-A0DAE097819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  <a:alpha val="52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Указаны период реализации индивидуального образовательного маршрута</a:t>
          </a:r>
          <a:endParaRPr lang="ru-RU" sz="2000" dirty="0">
            <a:solidFill>
              <a:schemeClr val="accent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F3056D3-CA80-469F-8A7A-5261D6E01C90}" type="parTrans" cxnId="{58F66C71-A41B-4ABA-917E-FB2F7A8CE1BB}">
      <dgm:prSet/>
      <dgm:spPr/>
      <dgm:t>
        <a:bodyPr/>
        <a:lstStyle/>
        <a:p>
          <a:endParaRPr lang="ru-RU" sz="2000"/>
        </a:p>
      </dgm:t>
    </dgm:pt>
    <dgm:pt modelId="{4C8F35FD-E008-465B-A50C-955BA6B6D122}" type="sibTrans" cxnId="{58F66C71-A41B-4ABA-917E-FB2F7A8CE1BB}">
      <dgm:prSet/>
      <dgm:spPr/>
      <dgm:t>
        <a:bodyPr/>
        <a:lstStyle/>
        <a:p>
          <a:endParaRPr lang="ru-RU" sz="2000"/>
        </a:p>
      </dgm:t>
    </dgm:pt>
    <dgm:pt modelId="{D411E8D9-BF6A-47BE-858F-A8358BFA2FF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  <a:alpha val="66000"/>
          </a:schemeClr>
        </a:solidFill>
      </dgm:spPr>
      <dgm:t>
        <a:bodyPr/>
        <a:lstStyle/>
        <a:p>
          <a:r>
            <a:rPr lang="ru-RU" sz="2000" dirty="0" smtClean="0"/>
            <a:t> 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Тематический план работы с ребенком, формы и методы работы, периодичность и длительность занятий</a:t>
          </a:r>
          <a:endParaRPr lang="ru-RU" sz="2000" dirty="0">
            <a:latin typeface="Calibri" pitchFamily="34" charset="0"/>
            <a:cs typeface="Calibri" pitchFamily="34" charset="0"/>
          </a:endParaRPr>
        </a:p>
      </dgm:t>
    </dgm:pt>
    <dgm:pt modelId="{98DAC3AC-8992-49BE-B50F-92002E02603C}" type="parTrans" cxnId="{DF138676-FF8E-4980-9FFF-8909050A2BCD}">
      <dgm:prSet/>
      <dgm:spPr/>
      <dgm:t>
        <a:bodyPr/>
        <a:lstStyle/>
        <a:p>
          <a:endParaRPr lang="ru-RU" sz="2000"/>
        </a:p>
      </dgm:t>
    </dgm:pt>
    <dgm:pt modelId="{80CA8F64-180D-46D0-904B-49E309E84597}" type="sibTrans" cxnId="{DF138676-FF8E-4980-9FFF-8909050A2BCD}">
      <dgm:prSet/>
      <dgm:spPr/>
      <dgm:t>
        <a:bodyPr/>
        <a:lstStyle/>
        <a:p>
          <a:endParaRPr lang="ru-RU" sz="2000"/>
        </a:p>
      </dgm:t>
    </dgm:pt>
    <dgm:pt modelId="{DB93FBFE-33E8-4583-A618-AE760F1C874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  <a:alpha val="84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Параметры для оценки динамики развития ребенка</a:t>
          </a:r>
          <a:endParaRPr lang="ru-RU" sz="2000" dirty="0">
            <a:solidFill>
              <a:schemeClr val="accent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6EBE2CF-3FDF-4310-84F6-1D64E8725802}" type="parTrans" cxnId="{424A5CB0-17DF-40B1-92E2-9CDE6819D0D4}">
      <dgm:prSet/>
      <dgm:spPr/>
      <dgm:t>
        <a:bodyPr/>
        <a:lstStyle/>
        <a:p>
          <a:endParaRPr lang="ru-RU" sz="2000"/>
        </a:p>
      </dgm:t>
    </dgm:pt>
    <dgm:pt modelId="{83E5449B-6179-4F90-A937-905593CFA058}" type="sibTrans" cxnId="{424A5CB0-17DF-40B1-92E2-9CDE6819D0D4}">
      <dgm:prSet/>
      <dgm:spPr/>
      <dgm:t>
        <a:bodyPr/>
        <a:lstStyle/>
        <a:p>
          <a:endParaRPr lang="ru-RU" sz="2000"/>
        </a:p>
      </dgm:t>
    </dgm:pt>
    <dgm:pt modelId="{0C284F70-AED2-403F-8E1D-786043B4592C}" type="pres">
      <dgm:prSet presAssocID="{C64073AC-3833-44E5-B04E-0CF737A7D0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1CE557-9D74-421A-8455-6CDC7C16A3D3}" type="pres">
      <dgm:prSet presAssocID="{DB93FBFE-33E8-4583-A618-AE760F1C874A}" presName="boxAndChildren" presStyleCnt="0"/>
      <dgm:spPr/>
    </dgm:pt>
    <dgm:pt modelId="{1786371C-B3D7-4ED4-BEE3-7E6E1B10AF55}" type="pres">
      <dgm:prSet presAssocID="{DB93FBFE-33E8-4583-A618-AE760F1C874A}" presName="parentTextBox" presStyleLbl="node1" presStyleIdx="0" presStyleCnt="5"/>
      <dgm:spPr/>
      <dgm:t>
        <a:bodyPr/>
        <a:lstStyle/>
        <a:p>
          <a:endParaRPr lang="ru-RU"/>
        </a:p>
      </dgm:t>
    </dgm:pt>
    <dgm:pt modelId="{2D061949-1ED8-496B-9FA7-ABD50D558212}" type="pres">
      <dgm:prSet presAssocID="{80CA8F64-180D-46D0-904B-49E309E84597}" presName="sp" presStyleCnt="0"/>
      <dgm:spPr/>
    </dgm:pt>
    <dgm:pt modelId="{0668A616-52A0-443D-B544-4CD1E50CFAEF}" type="pres">
      <dgm:prSet presAssocID="{D411E8D9-BF6A-47BE-858F-A8358BFA2FFF}" presName="arrowAndChildren" presStyleCnt="0"/>
      <dgm:spPr/>
    </dgm:pt>
    <dgm:pt modelId="{3A8E3643-652E-435D-B3CA-21A86F6D3B41}" type="pres">
      <dgm:prSet presAssocID="{D411E8D9-BF6A-47BE-858F-A8358BFA2FFF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3442AFB6-4BF1-41AE-A5BC-BF7538E22940}" type="pres">
      <dgm:prSet presAssocID="{4C8F35FD-E008-465B-A50C-955BA6B6D122}" presName="sp" presStyleCnt="0"/>
      <dgm:spPr/>
    </dgm:pt>
    <dgm:pt modelId="{EB0C944D-6F3E-4B19-B85F-0AE4A1F84913}" type="pres">
      <dgm:prSet presAssocID="{D788FAAB-0212-479F-8D19-A0DAE097819F}" presName="arrowAndChildren" presStyleCnt="0"/>
      <dgm:spPr/>
    </dgm:pt>
    <dgm:pt modelId="{B06C99AF-8192-4786-9265-A6DB9BF66FDB}" type="pres">
      <dgm:prSet presAssocID="{D788FAAB-0212-479F-8D19-A0DAE097819F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B94ABE10-36E2-4469-B702-0FEBEF3200A9}" type="pres">
      <dgm:prSet presAssocID="{251FAF27-C6C6-4804-A8E9-63BF7FAA573D}" presName="sp" presStyleCnt="0"/>
      <dgm:spPr/>
    </dgm:pt>
    <dgm:pt modelId="{FD8B4931-1552-4CEE-B8D6-306B69BC8AA0}" type="pres">
      <dgm:prSet presAssocID="{41E8B86F-9BBE-4294-9775-3C1459338475}" presName="arrowAndChildren" presStyleCnt="0"/>
      <dgm:spPr/>
    </dgm:pt>
    <dgm:pt modelId="{C826A414-4CC1-4BB4-A712-9FE2D13B9D92}" type="pres">
      <dgm:prSet presAssocID="{41E8B86F-9BBE-4294-9775-3C1459338475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9EC122AD-099E-4EB9-929B-168510AF4C1F}" type="pres">
      <dgm:prSet presAssocID="{660EA1D1-B919-4AFD-8513-F8CC223D2E32}" presName="sp" presStyleCnt="0"/>
      <dgm:spPr/>
    </dgm:pt>
    <dgm:pt modelId="{3F93D811-9CBC-4E59-8B0B-00CC0351CBEB}" type="pres">
      <dgm:prSet presAssocID="{88E8915E-0969-4322-8E2E-F352E17C57B9}" presName="arrowAndChildren" presStyleCnt="0"/>
      <dgm:spPr/>
    </dgm:pt>
    <dgm:pt modelId="{21A8459E-3963-4505-9C62-9412B3435BFF}" type="pres">
      <dgm:prSet presAssocID="{88E8915E-0969-4322-8E2E-F352E17C57B9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6ABAB9F7-614B-4E50-B7DD-650295BD9D9D}" srcId="{C64073AC-3833-44E5-B04E-0CF737A7D02A}" destId="{88E8915E-0969-4322-8E2E-F352E17C57B9}" srcOrd="0" destOrd="0" parTransId="{F7FD7E60-80F4-4068-97E4-5BEE143A37D5}" sibTransId="{660EA1D1-B919-4AFD-8513-F8CC223D2E32}"/>
    <dgm:cxn modelId="{58F66C71-A41B-4ABA-917E-FB2F7A8CE1BB}" srcId="{C64073AC-3833-44E5-B04E-0CF737A7D02A}" destId="{D788FAAB-0212-479F-8D19-A0DAE097819F}" srcOrd="2" destOrd="0" parTransId="{9F3056D3-CA80-469F-8A7A-5261D6E01C90}" sibTransId="{4C8F35FD-E008-465B-A50C-955BA6B6D122}"/>
    <dgm:cxn modelId="{5ADF4A90-6189-40A4-A305-8019BAA40706}" type="presOf" srcId="{DB93FBFE-33E8-4583-A618-AE760F1C874A}" destId="{1786371C-B3D7-4ED4-BEE3-7E6E1B10AF55}" srcOrd="0" destOrd="0" presId="urn:microsoft.com/office/officeart/2005/8/layout/process4"/>
    <dgm:cxn modelId="{50BEC885-73D1-4783-8836-C46A20043E52}" type="presOf" srcId="{41E8B86F-9BBE-4294-9775-3C1459338475}" destId="{C826A414-4CC1-4BB4-A712-9FE2D13B9D92}" srcOrd="0" destOrd="0" presId="urn:microsoft.com/office/officeart/2005/8/layout/process4"/>
    <dgm:cxn modelId="{7A031CCD-0A94-430F-BCF8-6C403FCE9B48}" srcId="{C64073AC-3833-44E5-B04E-0CF737A7D02A}" destId="{41E8B86F-9BBE-4294-9775-3C1459338475}" srcOrd="1" destOrd="0" parTransId="{1B099AC6-B890-4231-B2B2-95ADDF4F26DD}" sibTransId="{251FAF27-C6C6-4804-A8E9-63BF7FAA573D}"/>
    <dgm:cxn modelId="{4DC380C9-8536-47CD-8E56-5CC4A92A3497}" type="presOf" srcId="{88E8915E-0969-4322-8E2E-F352E17C57B9}" destId="{21A8459E-3963-4505-9C62-9412B3435BFF}" srcOrd="0" destOrd="0" presId="urn:microsoft.com/office/officeart/2005/8/layout/process4"/>
    <dgm:cxn modelId="{219F4BC6-F6D5-423C-A0F9-9EEE9AD22C5C}" type="presOf" srcId="{D411E8D9-BF6A-47BE-858F-A8358BFA2FFF}" destId="{3A8E3643-652E-435D-B3CA-21A86F6D3B41}" srcOrd="0" destOrd="0" presId="urn:microsoft.com/office/officeart/2005/8/layout/process4"/>
    <dgm:cxn modelId="{260256D6-BF24-47E7-928B-2F52BBDE1BD6}" type="presOf" srcId="{C64073AC-3833-44E5-B04E-0CF737A7D02A}" destId="{0C284F70-AED2-403F-8E1D-786043B4592C}" srcOrd="0" destOrd="0" presId="urn:microsoft.com/office/officeart/2005/8/layout/process4"/>
    <dgm:cxn modelId="{0925DAA4-8186-4509-8D1E-CC33F8A2CB81}" type="presOf" srcId="{D788FAAB-0212-479F-8D19-A0DAE097819F}" destId="{B06C99AF-8192-4786-9265-A6DB9BF66FDB}" srcOrd="0" destOrd="0" presId="urn:microsoft.com/office/officeart/2005/8/layout/process4"/>
    <dgm:cxn modelId="{DF138676-FF8E-4980-9FFF-8909050A2BCD}" srcId="{C64073AC-3833-44E5-B04E-0CF737A7D02A}" destId="{D411E8D9-BF6A-47BE-858F-A8358BFA2FFF}" srcOrd="3" destOrd="0" parTransId="{98DAC3AC-8992-49BE-B50F-92002E02603C}" sibTransId="{80CA8F64-180D-46D0-904B-49E309E84597}"/>
    <dgm:cxn modelId="{424A5CB0-17DF-40B1-92E2-9CDE6819D0D4}" srcId="{C64073AC-3833-44E5-B04E-0CF737A7D02A}" destId="{DB93FBFE-33E8-4583-A618-AE760F1C874A}" srcOrd="4" destOrd="0" parTransId="{26EBE2CF-3FDF-4310-84F6-1D64E8725802}" sibTransId="{83E5449B-6179-4F90-A937-905593CFA058}"/>
    <dgm:cxn modelId="{9F8FA14E-D4CB-4261-BF47-3C156567AEF4}" type="presParOf" srcId="{0C284F70-AED2-403F-8E1D-786043B4592C}" destId="{D61CE557-9D74-421A-8455-6CDC7C16A3D3}" srcOrd="0" destOrd="0" presId="urn:microsoft.com/office/officeart/2005/8/layout/process4"/>
    <dgm:cxn modelId="{3F705799-1CAE-47F9-83B3-DA7CFDA95F79}" type="presParOf" srcId="{D61CE557-9D74-421A-8455-6CDC7C16A3D3}" destId="{1786371C-B3D7-4ED4-BEE3-7E6E1B10AF55}" srcOrd="0" destOrd="0" presId="urn:microsoft.com/office/officeart/2005/8/layout/process4"/>
    <dgm:cxn modelId="{7B2B947E-5873-43AD-A8BB-ABD12AC65F6E}" type="presParOf" srcId="{0C284F70-AED2-403F-8E1D-786043B4592C}" destId="{2D061949-1ED8-496B-9FA7-ABD50D558212}" srcOrd="1" destOrd="0" presId="urn:microsoft.com/office/officeart/2005/8/layout/process4"/>
    <dgm:cxn modelId="{CC3F75A6-8E3B-49C4-BEEA-C0A8F1E21EE1}" type="presParOf" srcId="{0C284F70-AED2-403F-8E1D-786043B4592C}" destId="{0668A616-52A0-443D-B544-4CD1E50CFAEF}" srcOrd="2" destOrd="0" presId="urn:microsoft.com/office/officeart/2005/8/layout/process4"/>
    <dgm:cxn modelId="{506321BB-5A0B-46CC-94C1-6910998868B6}" type="presParOf" srcId="{0668A616-52A0-443D-B544-4CD1E50CFAEF}" destId="{3A8E3643-652E-435D-B3CA-21A86F6D3B41}" srcOrd="0" destOrd="0" presId="urn:microsoft.com/office/officeart/2005/8/layout/process4"/>
    <dgm:cxn modelId="{41DF1488-804A-4919-8F24-188A3C19738D}" type="presParOf" srcId="{0C284F70-AED2-403F-8E1D-786043B4592C}" destId="{3442AFB6-4BF1-41AE-A5BC-BF7538E22940}" srcOrd="3" destOrd="0" presId="urn:microsoft.com/office/officeart/2005/8/layout/process4"/>
    <dgm:cxn modelId="{6740C0D0-EB37-4F4D-ACAE-CE8CAC00FCD5}" type="presParOf" srcId="{0C284F70-AED2-403F-8E1D-786043B4592C}" destId="{EB0C944D-6F3E-4B19-B85F-0AE4A1F84913}" srcOrd="4" destOrd="0" presId="urn:microsoft.com/office/officeart/2005/8/layout/process4"/>
    <dgm:cxn modelId="{01C8BCC0-A000-4C1B-886D-43A3DB00EC6F}" type="presParOf" srcId="{EB0C944D-6F3E-4B19-B85F-0AE4A1F84913}" destId="{B06C99AF-8192-4786-9265-A6DB9BF66FDB}" srcOrd="0" destOrd="0" presId="urn:microsoft.com/office/officeart/2005/8/layout/process4"/>
    <dgm:cxn modelId="{A6D583D1-164C-460E-833D-E7FA87D10637}" type="presParOf" srcId="{0C284F70-AED2-403F-8E1D-786043B4592C}" destId="{B94ABE10-36E2-4469-B702-0FEBEF3200A9}" srcOrd="5" destOrd="0" presId="urn:microsoft.com/office/officeart/2005/8/layout/process4"/>
    <dgm:cxn modelId="{E2EB8688-EFA4-4CE3-95B3-FBC63BE4750A}" type="presParOf" srcId="{0C284F70-AED2-403F-8E1D-786043B4592C}" destId="{FD8B4931-1552-4CEE-B8D6-306B69BC8AA0}" srcOrd="6" destOrd="0" presId="urn:microsoft.com/office/officeart/2005/8/layout/process4"/>
    <dgm:cxn modelId="{26B9A185-8042-44EC-94EB-F26801131FD2}" type="presParOf" srcId="{FD8B4931-1552-4CEE-B8D6-306B69BC8AA0}" destId="{C826A414-4CC1-4BB4-A712-9FE2D13B9D92}" srcOrd="0" destOrd="0" presId="urn:microsoft.com/office/officeart/2005/8/layout/process4"/>
    <dgm:cxn modelId="{5F81D4B6-8211-4F0F-8811-2FDB70C96777}" type="presParOf" srcId="{0C284F70-AED2-403F-8E1D-786043B4592C}" destId="{9EC122AD-099E-4EB9-929B-168510AF4C1F}" srcOrd="7" destOrd="0" presId="urn:microsoft.com/office/officeart/2005/8/layout/process4"/>
    <dgm:cxn modelId="{BD457270-B480-485B-A61A-03DB489D99CC}" type="presParOf" srcId="{0C284F70-AED2-403F-8E1D-786043B4592C}" destId="{3F93D811-9CBC-4E59-8B0B-00CC0351CBEB}" srcOrd="8" destOrd="0" presId="urn:microsoft.com/office/officeart/2005/8/layout/process4"/>
    <dgm:cxn modelId="{969B7260-2701-4C53-9315-33D6E6B416E8}" type="presParOf" srcId="{3F93D811-9CBC-4E59-8B0B-00CC0351CBEB}" destId="{21A8459E-3963-4505-9C62-9412B3435BFF}" srcOrd="0" destOrd="0" presId="urn:microsoft.com/office/officeart/2005/8/layout/process4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ABB94-88CF-4E7E-A3EF-F02C2A108C1F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EEB90-4855-4490-8832-F82BD9F0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41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01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00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906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77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8824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19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956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01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58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0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40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7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66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47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49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26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98672-86D1-48B6-9206-9F30CB7F4B0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2A53D2-6148-4E7C-97A7-1C9AAFDEA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62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85728"/>
            <a:ext cx="9601196" cy="104247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Муниципальное бюджетное дошкольное образовательное учреждение </a:t>
            </a:r>
            <a:b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«Детский сад общеразвивающего вида «Солнышко»</a:t>
            </a:r>
            <a:endParaRPr lang="ru-RU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38200" y="1664898"/>
            <a:ext cx="10515600" cy="489064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Психолого-педагогическая диагностика,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составление индивидуального образовательного маршрута одаренного ребенка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9310" y="4434874"/>
            <a:ext cx="4643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Педагог-психолог: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первой квалификационной категории </a:t>
            </a:r>
          </a:p>
          <a:p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Собянина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Дарья Михайловна</a:t>
            </a:r>
          </a:p>
        </p:txBody>
      </p:sp>
      <p:pic>
        <p:nvPicPr>
          <p:cNvPr id="6" name="Picture 5" descr="C:\Users\User\Downloads\pnge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833" y="3568565"/>
            <a:ext cx="2942085" cy="253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358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8813" y="1920136"/>
            <a:ext cx="7575176" cy="3272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1. Углубленная диагностика</a:t>
            </a:r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2. Выявление направления одаренности</a:t>
            </a:r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3. Составление индивидуального образовательного маршрута одаренного ребенка</a:t>
            </a:r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4. Реализация мероприятий индивидуального образовательного маршрута</a:t>
            </a:r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5. Профилактическая работа с одаренными детьми, повышение педагогической компетенции педагогов и родителей</a:t>
            </a:r>
          </a:p>
          <a:p>
            <a:pPr>
              <a:buNone/>
            </a:pPr>
            <a:endParaRPr lang="ru-RU" sz="3200" b="1" dirty="0" smtClean="0">
              <a:latin typeface="Georgia" pitchFamily="18" charset="0"/>
            </a:endParaRPr>
          </a:p>
          <a:p>
            <a:pPr>
              <a:buNone/>
            </a:pPr>
            <a:endParaRPr lang="ru-RU" sz="3200" b="1" dirty="0" smtClean="0">
              <a:latin typeface="Georgia" pitchFamily="18" charset="0"/>
            </a:endParaRPr>
          </a:p>
          <a:p>
            <a:pPr algn="ctr">
              <a:buNone/>
            </a:pPr>
            <a:endParaRPr lang="ru-RU" sz="3600" dirty="0"/>
          </a:p>
        </p:txBody>
      </p:sp>
      <p:pic>
        <p:nvPicPr>
          <p:cNvPr id="4" name="Picture 5" descr="C:\Users\User\Downloads\pnge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97" y="213799"/>
            <a:ext cx="1052015" cy="90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613648" y="391741"/>
            <a:ext cx="6831105" cy="1060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itchFamily="18" charset="0"/>
              </a:rPr>
              <a:t>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Алгоритм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работы педагога- психолога с одарёнными детьми в дошкольном образовательном учреждении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38" y="198409"/>
            <a:ext cx="6977586" cy="8626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Проведение углубленной диагностики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педагогом-психологом на выявление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одаренных детей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72422" y="1431986"/>
          <a:ext cx="9057808" cy="508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User\Desktop\554d04514e8047d4ce3c33836474d3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11553" y="2414311"/>
            <a:ext cx="2545977" cy="1875594"/>
          </a:xfrm>
          <a:prstGeom prst="rect">
            <a:avLst/>
          </a:prstGeom>
          <a:noFill/>
        </p:spPr>
      </p:pic>
      <p:pic>
        <p:nvPicPr>
          <p:cNvPr id="6" name="Picture 3" descr="C:\Users\User\Desktop\970300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296400" y="550229"/>
            <a:ext cx="2784472" cy="1802920"/>
          </a:xfrm>
          <a:prstGeom prst="rect">
            <a:avLst/>
          </a:prstGeom>
          <a:noFill/>
        </p:spPr>
      </p:pic>
      <p:pic>
        <p:nvPicPr>
          <p:cNvPr id="8" name="Picture 5" descr="C:\Users\User\Downloads\pngeg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8368" y="129396"/>
            <a:ext cx="1052015" cy="90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894" y="112143"/>
            <a:ext cx="5059063" cy="4399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Диагностика детей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IMG_5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268" y="698740"/>
            <a:ext cx="4382219" cy="2900587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5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016" y="3738281"/>
            <a:ext cx="4408098" cy="2809168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_5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0397" y="681488"/>
            <a:ext cx="4391354" cy="2915728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59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9701" y="3717985"/>
            <a:ext cx="4382050" cy="277770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C:\Users\User\Downloads\pngeg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52015" cy="90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328148" cy="8568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Алгоритм работы по составлению индивидуального образовательного маршрута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10275" y="1497106"/>
          <a:ext cx="9667444" cy="407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Users\User\Downloads\pngeg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044" y="179294"/>
            <a:ext cx="1052015" cy="90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3624" y="239719"/>
            <a:ext cx="7117976" cy="85502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При составлении индивидуального образовательного маршрута для одаренного ребенка  заполняются обязательные разделы 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95094" y="1900518"/>
          <a:ext cx="8798529" cy="441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C:\Users\User\Downloads\pngeg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044" y="179294"/>
            <a:ext cx="1052015" cy="90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058" y="365126"/>
            <a:ext cx="7853083" cy="67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Сотрудничество с семьей одаренного ребенка включает 2 этапа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301" y="4305580"/>
            <a:ext cx="2619375" cy="1743075"/>
          </a:xfrm>
          <a:prstGeom prst="rect">
            <a:avLst/>
          </a:prstGeom>
        </p:spPr>
      </p:pic>
      <p:pic>
        <p:nvPicPr>
          <p:cNvPr id="5" name="Picture 5" descr="C:\Users\User\Downloads\pngeg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44" y="179294"/>
            <a:ext cx="1052015" cy="90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183341" y="1533889"/>
            <a:ext cx="84357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 ЭТАП: ознакомление родителей с проектом индивидуального образовательного маршрута, используемых в нем методах и формах педагогических технологий и получением письменного согласия  родителей (законных представителей)  на его реализацию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3341" y="2972271"/>
            <a:ext cx="86599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 ЭТАП: информирование родителей о результатах промежуточного этапа работы с одаренным ребенком, рекомендации родителям по вопросам воспитания и развития одаренного ребенка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812" y="296092"/>
            <a:ext cx="5961529" cy="9318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Картотека актуальных консультаций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для родителей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694" y="1768415"/>
            <a:ext cx="7565366" cy="481526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«Одаренный ребенок в семье»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«Кто такой одаренный ребенок»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«Портрет одаренного ребенка»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«Особенности одаренных детей»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«Если ребенок одаренный: советы родителям»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«Роль семьи в развитии одаренного ребенка»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Буклет: «Одаренный ребенок: увидеть, понять, поддержать»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Буклет: «Чудо-чадо или одаренный ребенок»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Буклет: «Одаренный ребенок – кто он?» 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5" descr="C:\Users\playstand.ru\Desktop\Одаренность 18.02.2022 Сделать надооооо\IMG_7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223" y="3881887"/>
            <a:ext cx="4114801" cy="2794957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C:\Users\User\Downloads\pngeg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44" y="179294"/>
            <a:ext cx="1052015" cy="90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515498" y="3274423"/>
            <a:ext cx="3056708" cy="348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kern="1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УДАЛИТЬ ФОТО</a:t>
            </a:r>
            <a:endParaRPr lang="ru-RU" sz="1050" kern="12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D:\Родители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1849" y="974785"/>
            <a:ext cx="4114800" cy="2743200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2610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758" y="219299"/>
            <a:ext cx="7888941" cy="4948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Взаимодействие педагога-психолога с педагогами дошкольного учреждения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232" y="1414491"/>
            <a:ext cx="8792075" cy="380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Педагог-психолог осуществляет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следующие  функции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6" name="Picture 5" descr="C:\Users\User\Downloads\pnge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44" y="179294"/>
            <a:ext cx="1052015" cy="90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1000974" y="2130508"/>
            <a:ext cx="8698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1. Функция сбора и обобщения информации о семье одаренного ребенка</a:t>
            </a:r>
          </a:p>
          <a:p>
            <a:pPr lvl="0"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2. Функция мониторинга по выполнению тематического плана работы индивидуального образовательного маршрута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3. Общий мониторинг эффективности проводимой работы педагогов с ребенком</a:t>
            </a:r>
          </a:p>
          <a:p>
            <a:pPr lvl="0"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4. Просветительская работа по повышению педагогической компетенции педагогов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playstand.ru\Desktop\Одаренность 18.02.2022 Сделать надооооо\IMG_73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2751" y="3688723"/>
            <a:ext cx="4376057" cy="293298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1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86928" y="586596"/>
            <a:ext cx="4382219" cy="3088257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00947" y="586935"/>
            <a:ext cx="4626881" cy="309823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playstand.ru\Desktop\Одаренность 18.02.2022 Сделать надооооо\IMG_734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91305" y="3707218"/>
            <a:ext cx="4635835" cy="29266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C:\Users\User\Downloads\pngeg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918" y="118334"/>
            <a:ext cx="1052015" cy="90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415578" y="3350771"/>
            <a:ext cx="3550023" cy="2779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Тренинг «Передай улыбку»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9593" y="3373774"/>
            <a:ext cx="3550023" cy="2779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Тренинг «Волшебный цветок»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70967" y="6384393"/>
            <a:ext cx="3550023" cy="2779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Тренинг «Волшебный цветок»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55834" y="6401646"/>
            <a:ext cx="3550023" cy="2779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Тренинг «Шкатулка желаний»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1683</TotalTime>
  <Words>431</Words>
  <Application>Microsoft Office PowerPoint</Application>
  <PresentationFormat>Произвольный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Муниципальное бюджетное дошкольное образовательное учреждение  «Детский сад общеразвивающего вида «Солнышко»</vt:lpstr>
      <vt:lpstr>  Проведение углубленной диагностики     педагогом-психологом на выявление    одаренных детей </vt:lpstr>
      <vt:lpstr>Диагностика детей</vt:lpstr>
      <vt:lpstr>Алгоритм работы по составлению индивидуального образовательного маршрута</vt:lpstr>
      <vt:lpstr>При составлении индивидуального образовательного маршрута для одаренного ребенка  заполняются обязательные разделы </vt:lpstr>
      <vt:lpstr>Сотрудничество с семьей одаренного ребенка включает 2 этапа</vt:lpstr>
      <vt:lpstr>Картотека актуальных консультаций  для родителей</vt:lpstr>
      <vt:lpstr>Взаимодействие педагога-психолога с педагогами дошкольного учреждения  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психолого-педагогического сопровождения одаренных детей</dc:title>
  <dc:creator>user2</dc:creator>
  <cp:lastModifiedBy>User</cp:lastModifiedBy>
  <cp:revision>199</cp:revision>
  <dcterms:created xsi:type="dcterms:W3CDTF">2017-10-15T20:40:13Z</dcterms:created>
  <dcterms:modified xsi:type="dcterms:W3CDTF">2022-03-22T05:49:29Z</dcterms:modified>
</cp:coreProperties>
</file>